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2d2c5ebc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2d2c5ebc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2d2c5ebc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2d2c5ebc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2d2c5ebc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2d2c5ebc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2d2c5ebc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2d2c5ebc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2d2c5ebc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2d2c5ebc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2d2c5ebc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2d2c5ebc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2d2c5ebc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2d2c5ebc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2d2c5ebc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2d2c5ebc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62d2c5ebc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62d2c5ebc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2d2c5ebc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2d2c5ebc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2d2c5eb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2d2c5eb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d2c5ebc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2d2c5ebc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2d2c5ebc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2d2c5ebc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2d2c5ebc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2d2c5ebc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62d2c5ebc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62d2c5ebc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2d2c5ebc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2d2c5ebc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d2c5ebc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d2c5ebc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2d2c5ebc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2d2c5ebc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62d2c5ebc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62d2c5ebc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62d2c5ebc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62d2c5ebc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2d2c5ebc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2d2c5ebc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2d2c5ebc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2d2c5ebc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2d2c5ebc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62d2c5ebc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2d2c5ebc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2d2c5ebc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2d2c5ebc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2d2c5ebc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2d2c5ebc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2d2c5ebc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2d2c5ebc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2d2c5ebc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2d2c5ebc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2d2c5ebc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2d2c5ebc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2d2c5ebc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2d2c5ebc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2d2c5ebc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2d2c5ebc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2d2c5ebc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2d2c5ebc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2d2c5ebc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d2c5ebc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2d2c5ebc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rr-btp-iitp.000webhostapp.com" TargetMode="External"/><Relationship Id="rId4" Type="http://schemas.openxmlformats.org/officeDocument/2006/relationships/hyperlink" Target="https://github.com/rohitranjan-rr10/btp" TargetMode="External"/><Relationship Id="rId5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546622"/>
            <a:ext cx="8222100" cy="14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tudent Management System (SMS)</a:t>
            </a:r>
            <a:endParaRPr b="1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94" y="3554125"/>
            <a:ext cx="4113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Rohit Ranjan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2001CS56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4571994" y="3554125"/>
            <a:ext cx="4113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BTP Supervisor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Mayank Agarwal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Warden</a:t>
            </a:r>
            <a:r>
              <a:rPr b="1" lang="en"/>
              <a:t> Portal</a:t>
            </a:r>
            <a:endParaRPr b="1"/>
          </a:p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Allocate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Allocated 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Empty 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Vacate 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 change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Reply to student</a:t>
            </a:r>
            <a:endParaRPr/>
          </a:p>
        </p:txBody>
      </p:sp>
      <p:sp>
        <p:nvSpPr>
          <p:cNvPr id="159" name="Google Shape;159;p2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Features and Functionalities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IIT Patna, we currently manage </a:t>
            </a:r>
            <a:r>
              <a:rPr b="1" lang="en"/>
              <a:t>various online services through separate modules</a:t>
            </a:r>
            <a:r>
              <a:rPr lang="en"/>
              <a:t>. However, this approach presents challenges for our students, who must remember multiple links and log in separately for concurrent access.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 enhance convenience and user-friendliness, we propose implementation of a comprehensive Student Management System. This system will integrate all existing functionalities into a single, </a:t>
            </a:r>
            <a:r>
              <a:rPr b="1" lang="en"/>
              <a:t>all-in-one platform</a:t>
            </a:r>
            <a:r>
              <a:rPr lang="en"/>
              <a:t>, for our students.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Admin</a:t>
            </a:r>
            <a:r>
              <a:rPr b="1" lang="en"/>
              <a:t> Portal</a:t>
            </a:r>
            <a:endParaRPr b="1"/>
          </a:p>
        </p:txBody>
      </p:sp>
      <p:sp>
        <p:nvSpPr>
          <p:cNvPr id="201" name="Google Shape;201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Appoint warden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warden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 room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Fees status</a:t>
            </a:r>
            <a:endParaRPr/>
          </a:p>
        </p:txBody>
      </p:sp>
      <p:sp>
        <p:nvSpPr>
          <p:cNvPr id="202" name="Google Shape;202;p3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Features and Functionalities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Student Portal</a:t>
            </a:r>
            <a:endParaRPr b="1"/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Hostel room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 payment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Room change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Features and Functionalities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Access Our Application</a:t>
            </a:r>
            <a:endParaRPr b="1"/>
          </a:p>
        </p:txBody>
      </p:sp>
      <p:sp>
        <p:nvSpPr>
          <p:cNvPr id="228" name="Google Shape;228;p4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Deployed URL: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https://rr-btp-iitp.000webhostapp.com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GitHub Repository: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https://github.com/rohitranjan-rr10/btp</a:t>
            </a:r>
            <a:endParaRPr sz="1800"/>
          </a:p>
        </p:txBody>
      </p:sp>
      <p:pic>
        <p:nvPicPr>
          <p:cNvPr id="229" name="Google Shape;2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000" y="1258125"/>
            <a:ext cx="3282696" cy="328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Rohit Ranjan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2001CS56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